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8" r:id="rId2"/>
    <p:sldId id="260" r:id="rId3"/>
    <p:sldId id="261" r:id="rId4"/>
    <p:sldId id="26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0" d="100"/>
          <a:sy n="220" d="100"/>
        </p:scale>
        <p:origin x="-2754" y="-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10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389552"/>
            <a:ext cx="8520600" cy="6261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2600" b="1">
                <a:solidFill>
                  <a:srgbClr val="0044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1052619"/>
            <a:ext cx="8520600" cy="540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44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404" y="3905107"/>
            <a:ext cx="3841551" cy="896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3" y="1291172"/>
            <a:ext cx="5761633" cy="2220758"/>
          </a:xfrm>
          <a:prstGeom prst="rect">
            <a:avLst/>
          </a:prstGeom>
        </p:spPr>
      </p:pic>
      <p:sp>
        <p:nvSpPr>
          <p:cNvPr id="8" name="Google Shape;55;p13"/>
          <p:cNvSpPr txBox="1"/>
          <p:nvPr userDrawn="1"/>
        </p:nvSpPr>
        <p:spPr>
          <a:xfrm>
            <a:off x="477191" y="4413550"/>
            <a:ext cx="2492709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004494"/>
                </a:solidFill>
                <a:latin typeface="+mj-lt"/>
                <a:ea typeface="Roboto"/>
                <a:cs typeface="Calibri" panose="020F0502020204030204" pitchFamily="34" charset="0"/>
                <a:sym typeface="Roboto"/>
              </a:rPr>
              <a:t>www.egalurg.eu</a:t>
            </a:r>
            <a:endParaRPr sz="1500" b="1" dirty="0">
              <a:solidFill>
                <a:srgbClr val="004494"/>
              </a:solidFill>
              <a:latin typeface="+mj-lt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9" y="445024"/>
            <a:ext cx="4260300" cy="761037"/>
          </a:xfrm>
        </p:spPr>
        <p:txBody>
          <a:bodyPr/>
          <a:lstStyle>
            <a:lvl1pPr algn="r">
              <a:defRPr sz="2100" b="1">
                <a:solidFill>
                  <a:srgbClr val="004494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54" y="4460647"/>
            <a:ext cx="2501631" cy="583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5" y="4420165"/>
            <a:ext cx="3279591" cy="723336"/>
          </a:xfrm>
          <a:prstGeom prst="rect">
            <a:avLst/>
          </a:prstGeom>
        </p:spPr>
      </p:pic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4566919" y="1300655"/>
            <a:ext cx="4264565" cy="2956035"/>
          </a:xfrm>
        </p:spPr>
        <p:txBody>
          <a:bodyPr/>
          <a:lstStyle>
            <a:lvl1pPr marL="0" indent="0" algn="just">
              <a:buNone/>
              <a:defRPr sz="1400">
                <a:solidFill>
                  <a:srgbClr val="004494"/>
                </a:solidFill>
              </a:defRPr>
            </a:lvl1pPr>
            <a:lvl2pPr marL="596900" indent="0" algn="l">
              <a:buNone/>
              <a:defRPr>
                <a:solidFill>
                  <a:srgbClr val="004494"/>
                </a:solidFill>
              </a:defRPr>
            </a:lvl2pPr>
            <a:lvl3pPr marL="1054100" indent="0" algn="l">
              <a:buNone/>
              <a:defRPr>
                <a:solidFill>
                  <a:srgbClr val="004494"/>
                </a:solidFill>
              </a:defRPr>
            </a:lvl3pPr>
            <a:lvl4pPr marL="1511300" indent="0" algn="l">
              <a:buNone/>
              <a:defRPr>
                <a:solidFill>
                  <a:srgbClr val="004494"/>
                </a:solidFill>
              </a:defRPr>
            </a:lvl4pPr>
            <a:lvl5pPr marL="1968500" indent="0" algn="l">
              <a:buNone/>
              <a:defRPr>
                <a:solidFill>
                  <a:srgbClr val="004494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05" y="476520"/>
            <a:ext cx="3819095" cy="24276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543" y="3013000"/>
            <a:ext cx="1851254" cy="12778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05" y="3013000"/>
            <a:ext cx="1861506" cy="12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434" y="445024"/>
            <a:ext cx="8390865" cy="603383"/>
          </a:xfrm>
        </p:spPr>
        <p:txBody>
          <a:bodyPr/>
          <a:lstStyle>
            <a:lvl1pPr>
              <a:defRPr sz="2400" b="1">
                <a:solidFill>
                  <a:srgbClr val="004494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54" y="4460647"/>
            <a:ext cx="2501631" cy="583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5" y="4420165"/>
            <a:ext cx="3279591" cy="723336"/>
          </a:xfrm>
          <a:prstGeom prst="rect">
            <a:avLst/>
          </a:prstGeom>
        </p:spPr>
      </p:pic>
      <p:sp>
        <p:nvSpPr>
          <p:cNvPr id="12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441433" y="1213945"/>
            <a:ext cx="8390051" cy="320622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4494"/>
                </a:solidFill>
              </a:defRPr>
            </a:lvl1pPr>
            <a:lvl2pPr marL="596900" indent="0" algn="l">
              <a:buNone/>
              <a:defRPr>
                <a:solidFill>
                  <a:srgbClr val="004494"/>
                </a:solidFill>
              </a:defRPr>
            </a:lvl2pPr>
            <a:lvl3pPr marL="1054100" indent="0" algn="l">
              <a:buNone/>
              <a:defRPr>
                <a:solidFill>
                  <a:srgbClr val="004494"/>
                </a:solidFill>
              </a:defRPr>
            </a:lvl3pPr>
            <a:lvl4pPr marL="1511300" indent="0" algn="l">
              <a:buNone/>
              <a:defRPr>
                <a:solidFill>
                  <a:srgbClr val="004494"/>
                </a:solidFill>
              </a:defRPr>
            </a:lvl4pPr>
            <a:lvl5pPr marL="1968500" indent="0" algn="l">
              <a:buNone/>
              <a:defRPr>
                <a:solidFill>
                  <a:srgbClr val="004494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490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1434" y="445024"/>
            <a:ext cx="8390865" cy="603383"/>
          </a:xfrm>
        </p:spPr>
        <p:txBody>
          <a:bodyPr/>
          <a:lstStyle>
            <a:lvl1pPr>
              <a:defRPr sz="2400" b="1">
                <a:solidFill>
                  <a:srgbClr val="004494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54" y="4460647"/>
            <a:ext cx="2501631" cy="5839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5" y="4420165"/>
            <a:ext cx="3279591" cy="723336"/>
          </a:xfrm>
          <a:prstGeom prst="rect">
            <a:avLst/>
          </a:prstGeom>
        </p:spPr>
      </p:pic>
      <p:sp>
        <p:nvSpPr>
          <p:cNvPr id="7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441433" y="1221828"/>
            <a:ext cx="8390051" cy="3198337"/>
          </a:xfrm>
        </p:spPr>
        <p:txBody>
          <a:bodyPr/>
          <a:lstStyle>
            <a:lvl1pPr marL="285750" indent="-285750" algn="l">
              <a:buClr>
                <a:srgbClr val="00A096"/>
              </a:buClr>
              <a:buFont typeface="Arial" panose="020B0604020202020204" pitchFamily="34" charset="0"/>
              <a:buChar char="►"/>
              <a:defRPr sz="1400">
                <a:solidFill>
                  <a:srgbClr val="004494"/>
                </a:solidFill>
              </a:defRPr>
            </a:lvl1pPr>
            <a:lvl2pPr marL="596900" indent="0" algn="l">
              <a:buNone/>
              <a:defRPr>
                <a:solidFill>
                  <a:srgbClr val="004494"/>
                </a:solidFill>
              </a:defRPr>
            </a:lvl2pPr>
            <a:lvl3pPr marL="1054100" indent="0" algn="l">
              <a:buNone/>
              <a:defRPr>
                <a:solidFill>
                  <a:srgbClr val="004494"/>
                </a:solidFill>
              </a:defRPr>
            </a:lvl3pPr>
            <a:lvl4pPr marL="1511300" indent="0" algn="l">
              <a:buNone/>
              <a:defRPr>
                <a:solidFill>
                  <a:srgbClr val="004494"/>
                </a:solidFill>
              </a:defRPr>
            </a:lvl4pPr>
            <a:lvl5pPr marL="1968500" indent="0" algn="l">
              <a:buNone/>
              <a:defRPr>
                <a:solidFill>
                  <a:srgbClr val="004494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0"/>
            <a:endParaRPr lang="es-ES_tradnl" dirty="0" smtClean="0"/>
          </a:p>
          <a:p>
            <a:pPr lvl="0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3180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404" y="3905107"/>
            <a:ext cx="3841551" cy="896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3" y="1291172"/>
            <a:ext cx="5761633" cy="2220758"/>
          </a:xfrm>
          <a:prstGeom prst="rect">
            <a:avLst/>
          </a:prstGeom>
        </p:spPr>
      </p:pic>
      <p:sp>
        <p:nvSpPr>
          <p:cNvPr id="6" name="Google Shape;54;p13"/>
          <p:cNvSpPr txBox="1"/>
          <p:nvPr/>
        </p:nvSpPr>
        <p:spPr>
          <a:xfrm>
            <a:off x="3807372" y="350800"/>
            <a:ext cx="4892403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dirty="0">
                <a:solidFill>
                  <a:srgbClr val="004494"/>
                </a:solidFill>
                <a:latin typeface="+mj-lt"/>
                <a:ea typeface="Roboto"/>
                <a:cs typeface="Calibri" panose="020F0502020204030204" pitchFamily="34" charset="0"/>
                <a:sym typeface="Roboto"/>
              </a:rPr>
              <a:t>Título de la presentación</a:t>
            </a:r>
            <a:endParaRPr sz="2600" b="1" dirty="0">
              <a:solidFill>
                <a:srgbClr val="004494"/>
              </a:solidFill>
              <a:latin typeface="+mj-lt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4494"/>
                </a:solidFill>
                <a:latin typeface="+mj-lt"/>
                <a:ea typeface="Roboto"/>
                <a:cs typeface="Calibri" panose="020F0502020204030204" pitchFamily="34" charset="0"/>
                <a:sym typeface="Roboto"/>
              </a:rPr>
              <a:t>Subtítulo de la presentación</a:t>
            </a:r>
            <a:endParaRPr sz="2000" dirty="0">
              <a:solidFill>
                <a:srgbClr val="004494"/>
              </a:solidFill>
              <a:latin typeface="+mj-lt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55;p13"/>
          <p:cNvSpPr txBox="1"/>
          <p:nvPr/>
        </p:nvSpPr>
        <p:spPr>
          <a:xfrm>
            <a:off x="477191" y="4413550"/>
            <a:ext cx="2492709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004494"/>
                </a:solidFill>
                <a:latin typeface="+mj-lt"/>
                <a:ea typeface="Roboto"/>
                <a:cs typeface="Calibri" panose="020F0502020204030204" pitchFamily="34" charset="0"/>
                <a:sym typeface="Roboto"/>
              </a:rPr>
              <a:t>www.egalurg.eu</a:t>
            </a:r>
            <a:endParaRPr sz="1500" b="1" dirty="0">
              <a:solidFill>
                <a:srgbClr val="004494"/>
              </a:solidFill>
              <a:latin typeface="+mj-lt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18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Subtítulo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Lorem Ipsum</a:t>
            </a:r>
            <a:r>
              <a:rPr lang="en-US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</a:t>
            </a:r>
            <a:r>
              <a:rPr lang="en-US" dirty="0" smtClean="0"/>
              <a:t>sheets containing Lorem Ipsum passages.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9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 </a:t>
            </a:r>
            <a:r>
              <a:rPr lang="es-ES" dirty="0" smtClean="0"/>
              <a:t>tema 1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Lorem Ipsum</a:t>
            </a:r>
            <a:r>
              <a:rPr lang="en-US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4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 tema </a:t>
            </a: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Lorem Ipsum</a:t>
            </a:r>
            <a:r>
              <a:rPr lang="en-US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Lorem Ipsum</a:t>
            </a:r>
            <a:r>
              <a:rPr lang="en-US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1320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</Words>
  <Application>Microsoft Office PowerPoint</Application>
  <PresentationFormat>Presentación en pantalla (16:9)</PresentationFormat>
  <Paragraphs>11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Roboto</vt:lpstr>
      <vt:lpstr>Arial</vt:lpstr>
      <vt:lpstr>Simple Light</vt:lpstr>
      <vt:lpstr>Presentación de PowerPoint</vt:lpstr>
      <vt:lpstr>Subtítulo</vt:lpstr>
      <vt:lpstr>Título tema 1</vt:lpstr>
      <vt:lpstr>Título tema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D445926</cp:lastModifiedBy>
  <cp:revision>11</cp:revision>
  <dcterms:modified xsi:type="dcterms:W3CDTF">2020-09-30T07:35:04Z</dcterms:modified>
</cp:coreProperties>
</file>